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7FD0C-ABF4-4118-B788-2CB17A9EC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C8CB14-7B72-4365-9E41-486AE1458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269AB8-DDEA-4D7E-ABB3-8434A52C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2C7379-E825-4865-B9D8-8FDA5FAC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84385B-2820-4D93-B150-696914F2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30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ED083-DBF5-4F90-8C6B-D87F1E39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CB4831-955C-41DE-ACA4-510FCEFBF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15FF78-1043-4FF5-8AA4-E99DEE8F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7D1819-8DDB-4CA8-AAF9-EAFC37D3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CB0898-62A7-42EA-A604-5FD8E448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59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CB3F86-9DAD-4F05-849E-C7B3F20B3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EE8392-28C4-415E-B638-644FE45A1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09EBCC-8D1D-421F-9A1C-C4BEEC83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03CE88-3C6B-48C8-8D8C-E447B628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650980-482A-47E6-8604-4AF14197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64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0FF94-2F06-4CA5-AA8A-EB077356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9195B-276B-4B99-8DC2-DEFD816A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3BCB6A-3A0F-4365-B80C-1FC8D6E2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27B877-69EE-452F-B081-5E32B9F0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E708FB-7451-4F11-A966-B8DE6724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27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B5772-911A-46A4-8BCF-1AC03E89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6FC289-3751-4E1B-9DFD-3009218B8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BBCB5-9E17-4FAB-A9BF-C8F149B6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BBC48-34EB-437A-89FD-3932BF4D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B0BA32-4F8C-4721-8691-B43453C2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98AA9-3F91-4B99-A3B5-4683B296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F6676-1A58-4194-8254-A6534C0FD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DEADB3-38C3-4309-97DF-3E247AE9D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99E125-A00B-423A-B347-278740E9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B8FAB7-2687-4526-9AD3-DC511884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F8B50F-DD65-4B75-B9C2-6F46F3AD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39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F9571-2668-4847-8067-839FF72B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5137F-CF55-4A0D-AFE5-A34D7C456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3BFDC6-B509-4DAD-99BE-567D7EA7B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257BE0-AF71-447F-8BEE-299D9581F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2DAAF3-96BC-40B2-A0DA-8E22AC67D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2D35A1C-3CBB-495D-92F4-A3EB160E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7959931-E111-43FB-B304-244EFB50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3E5E423-A13E-4F96-840A-2200252A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095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C0CE-03DF-4EFB-B237-2F5A9C3E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E3FD3B-B9BB-4B33-8DFE-C955EFA1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80EE9-4B63-4C28-947A-FA609FF4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9A90F5-3B39-4E12-92D4-1FB07019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89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5497E4-8926-4271-A5DC-33C07ADC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A195A7-8600-4246-A107-894C4A45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E8111E-4AEB-41AC-93F1-F5A7CB16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150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612E-34C1-463A-844F-1D4E4103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705695-F418-4D8E-8AF1-C6ADE417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A39D54-98FA-4FB5-AC0B-1CDD1D71B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D36113-74F1-4099-ABDA-A651CE6B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E96317-B741-4709-8CC1-A8B16A10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A6EFAD-A4C1-4026-A780-355128EB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24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673A4-C064-4C2C-AB4B-3DAA6553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D3E9A0-38C3-4497-AFD8-90E31C0A1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960AE9-A5A0-4D53-A169-F8B324644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9EF5B7-806B-48E8-99C4-AB387DA3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213F6D-1A0D-49D9-8D16-C5888932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EDACBF-13AE-416B-AA80-0379B0D8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5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DB4612-9645-4EC5-9B03-6DA18CC5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3B58E5-592B-4075-97B6-BF80B1BF7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CBDD8C-B269-4AA6-A943-B4306CFD3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B9B1-378F-4A32-AB08-929B4F494D52}" type="datetimeFigureOut">
              <a:rPr lang="nl-BE" smtClean="0"/>
              <a:t>13/09/2021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C4E74E-7B29-41E2-995D-A605AC1E6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2C0B8B-41B8-4715-9C9B-4E5200963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F0D7-C62A-4B1D-A0DF-20764FEDB6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81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buiten, grond, natuur&#10;&#10;Automatisch gegenereerde beschrijving">
            <a:extLst>
              <a:ext uri="{FF2B5EF4-FFF2-40B4-BE49-F238E27FC236}">
                <a16:creationId xmlns:a16="http://schemas.microsoft.com/office/drawing/2014/main" id="{4D3D91E6-4E67-443D-8822-2481C37D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uiten, gras, staand&#10;&#10;Automatisch gegenereerde beschrijving">
            <a:extLst>
              <a:ext uri="{FF2B5EF4-FFF2-40B4-BE49-F238E27FC236}">
                <a16:creationId xmlns:a16="http://schemas.microsoft.com/office/drawing/2014/main" id="{1EE7B6C2-94DA-4EF2-908C-FE30DA9D5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2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, persoon, boom&#10;&#10;Automatisch gegenereerde beschrijving">
            <a:extLst>
              <a:ext uri="{FF2B5EF4-FFF2-40B4-BE49-F238E27FC236}">
                <a16:creationId xmlns:a16="http://schemas.microsoft.com/office/drawing/2014/main" id="{D55A6FF6-9AC0-43CB-A9C5-B6F6A18EB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grond, buiten, pad&#10;&#10;Automatisch gegenereerde beschrijving">
            <a:extLst>
              <a:ext uri="{FF2B5EF4-FFF2-40B4-BE49-F238E27FC236}">
                <a16:creationId xmlns:a16="http://schemas.microsoft.com/office/drawing/2014/main" id="{F8A6E9DC-CE0B-4F5D-8C3C-243CFA24A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F0457-E17C-4597-B95D-CDFA94270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00673F-E1E5-43D9-9CBA-DAA76791B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gebouw, deur, geschilderd&#10;&#10;Automatisch gegenereerde beschrijving">
            <a:extLst>
              <a:ext uri="{FF2B5EF4-FFF2-40B4-BE49-F238E27FC236}">
                <a16:creationId xmlns:a16="http://schemas.microsoft.com/office/drawing/2014/main" id="{D23D0BC3-77B5-4B86-A4E5-E183C7E02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4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2E01E-E688-4818-98BA-4280CE7D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Afbeelding met boom, buiten, fiets, stof&#10;&#10;Automatisch gegenereerde beschrijving">
            <a:extLst>
              <a:ext uri="{FF2B5EF4-FFF2-40B4-BE49-F238E27FC236}">
                <a16:creationId xmlns:a16="http://schemas.microsoft.com/office/drawing/2014/main" id="{2299C951-C30D-428C-A79D-5D15A3615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6481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boom, grond, person&#10;&#10;Automatisch gegenereerde beschrijving">
            <a:extLst>
              <a:ext uri="{FF2B5EF4-FFF2-40B4-BE49-F238E27FC236}">
                <a16:creationId xmlns:a16="http://schemas.microsoft.com/office/drawing/2014/main" id="{D5B4996A-0397-4986-8804-A540DE8F4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3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lucht, gras, buiten&#10;&#10;Automatisch gegenereerde beschrijving">
            <a:extLst>
              <a:ext uri="{FF2B5EF4-FFF2-40B4-BE49-F238E27FC236}">
                <a16:creationId xmlns:a16="http://schemas.microsoft.com/office/drawing/2014/main" id="{B752B906-D952-4633-BBE1-65C44AD1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buiten, lucht, fiets&#10;&#10;Automatisch gegenereerde beschrijving">
            <a:extLst>
              <a:ext uri="{FF2B5EF4-FFF2-40B4-BE49-F238E27FC236}">
                <a16:creationId xmlns:a16="http://schemas.microsoft.com/office/drawing/2014/main" id="{BDF9667E-A503-4D97-A1F2-5CD178EE2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oom, persoon, buiten&#10;&#10;Automatisch gegenereerde beschrijving">
            <a:extLst>
              <a:ext uri="{FF2B5EF4-FFF2-40B4-BE49-F238E27FC236}">
                <a16:creationId xmlns:a16="http://schemas.microsoft.com/office/drawing/2014/main" id="{7C985A3F-F6D0-475D-8023-31EF8D3B5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fiets, buiten, geparkeerd&#10;&#10;Automatisch gegenereerde beschrijving">
            <a:extLst>
              <a:ext uri="{FF2B5EF4-FFF2-40B4-BE49-F238E27FC236}">
                <a16:creationId xmlns:a16="http://schemas.microsoft.com/office/drawing/2014/main" id="{CD01318A-CF79-48FD-81C6-CD08690DB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10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0</Words>
  <Application>Microsoft Office PowerPoint</Application>
  <PresentationFormat>Breedbeeld</PresentationFormat>
  <Paragraphs>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Daems</dc:creator>
  <cp:lastModifiedBy>Jan Daems</cp:lastModifiedBy>
  <cp:revision>1</cp:revision>
  <dcterms:created xsi:type="dcterms:W3CDTF">2021-09-13T15:24:39Z</dcterms:created>
  <dcterms:modified xsi:type="dcterms:W3CDTF">2021-09-14T17:06:09Z</dcterms:modified>
</cp:coreProperties>
</file>