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4" d="100"/>
          <a:sy n="44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342D8B-1DBA-4744-9634-34E57B967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2F62FF3-E535-4B81-87CD-C75CC79F4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666A39-388E-4F9A-838C-0DB4E3F09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94AB-5D80-4039-9F62-081D85BFBC22}" type="datetimeFigureOut">
              <a:rPr lang="nl-BE" smtClean="0"/>
              <a:t>3/09/2019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F20EB9-52FB-4AB6-9049-D4AEECA9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A99551-FBEC-47AB-83C9-F86458BA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C821-DBAD-42E1-AD45-D01E74BD4D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08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A6CEC1-1757-4446-8E62-C79AC61D0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476D64F-E3FB-4F17-995D-9DFAC58B2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7173DC-86E4-4F3D-89C9-8D277CFA8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94AB-5D80-4039-9F62-081D85BFBC22}" type="datetimeFigureOut">
              <a:rPr lang="nl-BE" smtClean="0"/>
              <a:t>3/09/2019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0BD0EF-9EDA-4F24-BA15-C4FE2B219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F79746-8E29-4129-9AE1-CD6EE774B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C821-DBAD-42E1-AD45-D01E74BD4D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237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C69CB9A-CA63-4EBC-835C-69245D1117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E48328C-383B-48F4-A5E4-48A745FD4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4ED211-C170-43EA-ACA9-8402451BF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94AB-5D80-4039-9F62-081D85BFBC22}" type="datetimeFigureOut">
              <a:rPr lang="nl-BE" smtClean="0"/>
              <a:t>3/09/2019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05CB09-27D0-4977-AB64-FC7031905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18D89F-0A85-4AA0-A5A2-9C73F9BB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C821-DBAD-42E1-AD45-D01E74BD4D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889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D0930-65DB-487D-A6FD-749F55DF1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C1F690-4F07-4E2C-8A74-288B39606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BD2FBF-6318-4E91-990A-5DFD1A5E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94AB-5D80-4039-9F62-081D85BFBC22}" type="datetimeFigureOut">
              <a:rPr lang="nl-BE" smtClean="0"/>
              <a:t>3/09/2019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F70746-58CF-485A-AB34-D2B61C49A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FCEC6F-6526-4954-8DD6-F743F7083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C821-DBAD-42E1-AD45-D01E74BD4D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546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D6DC44-7A5F-4341-9005-0DE863BFF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EFFA8D-ECCF-4487-B15F-CFEE58B2A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9B9B64-A6F9-471F-8D78-714D88663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94AB-5D80-4039-9F62-081D85BFBC22}" type="datetimeFigureOut">
              <a:rPr lang="nl-BE" smtClean="0"/>
              <a:t>3/09/2019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8E0643-A237-48C8-9B4E-4BD6C2B34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7C703B-8BAC-4150-86F9-C1F95687F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C821-DBAD-42E1-AD45-D01E74BD4D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718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7CCED-43CB-4DA6-BC58-C88944D9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196B5C-6E2B-410B-8BB1-249CA586A2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1CC788D-C81E-43B5-A5D7-B8535B416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ACF887E-1BFE-468C-B3A0-46C94962D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94AB-5D80-4039-9F62-081D85BFBC22}" type="datetimeFigureOut">
              <a:rPr lang="nl-BE" smtClean="0"/>
              <a:t>3/09/2019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229FF45-0CCD-41DC-9288-DAE2D34D0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C3CC134-2416-4999-A6FA-CF25E041C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C821-DBAD-42E1-AD45-D01E74BD4D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045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9302D-133A-42C4-80C8-04340EBB7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DE78E3-75D9-46B9-8DF9-FFFA04546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6CFE0B8-1BDE-47AD-BA29-BF9109044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946CBD1-E428-49CB-B5FC-068088CE6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8128BF9-EA57-4532-B783-B9380E7800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B0A564C-F161-402E-9993-7106CAA2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94AB-5D80-4039-9F62-081D85BFBC22}" type="datetimeFigureOut">
              <a:rPr lang="nl-BE" smtClean="0"/>
              <a:t>3/09/2019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63DBB01-2939-42EA-AF89-EEBC159E3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E501FDD-3811-41F6-B4F2-78077E22B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C821-DBAD-42E1-AD45-D01E74BD4D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042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875DD-94D1-42C5-BE42-8FC4AF773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F7033D7-3A5F-47D6-892D-0C25885FC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94AB-5D80-4039-9F62-081D85BFBC22}" type="datetimeFigureOut">
              <a:rPr lang="nl-BE" smtClean="0"/>
              <a:t>3/09/2019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BC84839-3344-4234-A5C5-8F2DE5FDC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35D2D51-B13C-436A-A7B8-2842E0D92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C821-DBAD-42E1-AD45-D01E74BD4D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332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271FBCA-3412-48F4-BAD2-CB2A38510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94AB-5D80-4039-9F62-081D85BFBC22}" type="datetimeFigureOut">
              <a:rPr lang="nl-BE" smtClean="0"/>
              <a:t>3/09/2019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5CB642D-8076-4646-969D-00A25300C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92B64BA-A2E1-4BB0-80DD-9015A5E64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C821-DBAD-42E1-AD45-D01E74BD4D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3206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354FC9-499A-4CA2-ADBC-03D6B4DAD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A5CB8B-B258-44CD-A8A9-7ECC3D190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16F7AC6-E28D-4FDA-B5C4-1758169A9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661B1E-C236-4115-8100-651D31B43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94AB-5D80-4039-9F62-081D85BFBC22}" type="datetimeFigureOut">
              <a:rPr lang="nl-BE" smtClean="0"/>
              <a:t>3/09/2019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BB31E47-D64B-4DFB-9902-476F37276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2E4E693-624E-4B53-8C1F-CF9E4E81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C821-DBAD-42E1-AD45-D01E74BD4D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383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2B8C0-F562-4E10-AD20-1A27CC963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24D7094-B94C-4E7A-B65E-AD8FAE0B8B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6DEFD7E-12DF-4529-9E2B-6E7BBBAEA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2C16F71-CED7-4D1E-99CE-8364ABEC5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94AB-5D80-4039-9F62-081D85BFBC22}" type="datetimeFigureOut">
              <a:rPr lang="nl-BE" smtClean="0"/>
              <a:t>3/09/2019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BC89A52-0863-4932-9BFA-9A8CE26DB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D9A1AF-D174-4D73-814E-AFB0FFB0E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C821-DBAD-42E1-AD45-D01E74BD4D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222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0FD42E5-5172-4403-9642-6C5341D06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B2E39D-979D-4019-A3BC-27846EBD0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42524B-E3FF-401C-95C2-B063046B2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694AB-5D80-4039-9F62-081D85BFBC22}" type="datetimeFigureOut">
              <a:rPr lang="nl-BE" smtClean="0"/>
              <a:t>3/09/2019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F4DF30-F2F0-4718-9F59-4830B42A9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949C76-37F4-4710-A9BF-73A0BFB05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EC821-DBAD-42E1-AD45-D01E74BD4D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626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BBBB565-3F12-4BF1-8B2C-7E3C7E8E3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502920"/>
            <a:ext cx="780288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50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30"/>
    </mc:Choice>
    <mc:Fallback>
      <p:transition spd="slow" advTm="583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E80054F-D505-4FE1-915B-B5B5D7E7D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502920"/>
            <a:ext cx="780288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54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11"/>
    </mc:Choice>
    <mc:Fallback>
      <p:transition spd="slow" advTm="871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F5D38CF-FEFB-43D8-8123-CB7AFD0AA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502920"/>
            <a:ext cx="780288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10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91"/>
    </mc:Choice>
    <mc:Fallback>
      <p:transition spd="slow" advTm="829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B04023D-3DCB-4F6B-A488-89BC424AA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0" y="502920"/>
            <a:ext cx="438912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94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06"/>
    </mc:Choice>
    <mc:Fallback>
      <p:transition spd="slow" advTm="810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C130771-9574-46A5-9BB0-A2B1BA0F4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0" y="502920"/>
            <a:ext cx="438912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4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00"/>
    </mc:Choice>
    <mc:Fallback>
      <p:transition spd="slow" advTm="76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777455-90AF-4C4E-87F5-1C534804B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502920"/>
            <a:ext cx="780288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39"/>
    </mc:Choice>
    <mc:Fallback>
      <p:transition spd="slow" advTm="813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192AF89-BCA5-48DB-AE96-F7C11E8E2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502920"/>
            <a:ext cx="780288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58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77"/>
    </mc:Choice>
    <mc:Fallback>
      <p:transition spd="slow" advTm="857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8824969-E48A-4442-B230-356C48350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7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55"/>
    </mc:Choice>
    <mc:Fallback>
      <p:transition spd="slow" advTm="785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81964B0-88D5-4188-B4DD-BE82742AF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26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14"/>
    </mc:Choice>
    <mc:Fallback>
      <p:transition spd="slow" advTm="821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01D57C0-1DAF-4883-B61E-18DE643E9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03" y="0"/>
            <a:ext cx="6026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2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66"/>
    </mc:Choice>
    <mc:Fallback>
      <p:transition spd="slow" advTm="786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236F8D4-387C-4922-9887-8182A7357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502920"/>
            <a:ext cx="780288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1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58"/>
    </mc:Choice>
    <mc:Fallback>
      <p:transition spd="slow" advTm="795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0DB6F76-E226-48FA-B97D-3B2BF7240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502920"/>
            <a:ext cx="780288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03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22"/>
    </mc:Choice>
    <mc:Fallback>
      <p:transition spd="slow" advTm="832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13B7079-3B43-4367-B9AC-2087AA922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502920"/>
            <a:ext cx="780288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6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49"/>
    </mc:Choice>
    <mc:Fallback>
      <p:transition spd="slow" advTm="814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EE2244C-297F-4A02-90CC-54937187D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502920"/>
            <a:ext cx="780288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23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83"/>
    </mc:Choice>
    <mc:Fallback>
      <p:transition spd="slow" advTm="878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487B48C-A236-4B28-A247-118FE832A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502920"/>
            <a:ext cx="780288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0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07"/>
    </mc:Choice>
    <mc:Fallback>
      <p:transition spd="slow" advTm="880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A448343-D4EB-40D3-AD11-B4999E737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502920"/>
            <a:ext cx="780288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11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70"/>
    </mc:Choice>
    <mc:Fallback>
      <p:transition spd="slow" advTm="857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4E3A5C1-D28D-4050-A8AE-943B005D6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502920"/>
            <a:ext cx="780288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3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70"/>
    </mc:Choice>
    <mc:Fallback>
      <p:transition spd="slow" advTm="847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8143475-E093-49BA-9527-8056C2E92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502920"/>
            <a:ext cx="780288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7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15"/>
    </mc:Choice>
    <mc:Fallback>
      <p:transition spd="slow" advTm="8415"/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Breedbeeld</PresentationFormat>
  <Paragraphs>0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Daems</dc:creator>
  <cp:lastModifiedBy>Jan Daems</cp:lastModifiedBy>
  <cp:revision>3</cp:revision>
  <dcterms:created xsi:type="dcterms:W3CDTF">2019-09-02T14:00:18Z</dcterms:created>
  <dcterms:modified xsi:type="dcterms:W3CDTF">2019-09-03T15:19:21Z</dcterms:modified>
</cp:coreProperties>
</file>