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E8BAD-11EE-42A8-BCEE-F1CDD3565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B08E31-438A-4FD2-80DE-80AE7BE0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8DB3FD-31D6-4A69-B978-5EC08660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F4F8DF-D239-4CDE-8D73-59BD5CAD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898CEE-6011-402A-A6AF-DC85ACFC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23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9FAE3-B2C1-487C-A6BA-C658D1A3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29FAA4-40C5-43D1-BCBF-3777CB5B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6EDA4E-07E5-42B6-BC1A-71AEAD64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337CA5-3E90-4867-BB8D-7185611E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56B3F9-589D-4DEF-8960-F98B8DA9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92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B7AA87-01F6-4CCE-94EA-4ECEC5BFF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A5B70A-859B-483E-990F-B080C8276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862628-C3D6-48D7-9A12-34DAD3DB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F80C36-7252-45D5-8BC9-03E3CBB3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6CEFB2-E176-41BF-8924-0BCE5146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93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C32AE-2DA0-426F-952D-78687DC0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4ADDA2-47DF-40DA-8ACF-CF8FFDC0C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493599-B6C3-42FE-BCE2-AC36C45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8A1B09-5C45-4304-BF00-24A6E2C2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EE8B3E-87C7-459C-A30E-68B80527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17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67836-62C3-42A5-8AE8-E2B57BC5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6D5849-75AD-4586-A193-55A4D8D4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9C8CC-FA09-4DCA-93F0-B8AF2AA0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62A99-283A-4F12-B699-2C3AC20A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1E7C01-28EC-4C23-BB1A-314DB105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593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8C505-0650-4A0F-AAA6-174586B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922ADA-D3A3-4A84-B824-A6BB2405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9F4324-9A6B-4077-86D5-A75DF362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782F16-258B-4192-A8AE-5C6BF643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1B3131-5F3F-4355-A3EA-1C08C204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6ECB28-36AC-4B8A-8305-BE62F1E7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1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9DA90-5FB8-44A0-9883-114FFBE2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B76261-BB38-41AB-B835-A1CB1ECE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81CBE4-0A2A-4319-8620-56EC11F0F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ECF83B-3F1F-436E-9554-5F84A5070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51AAFB-5C97-4565-941C-92923CEB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563A0C-6335-4FCE-8E39-1237152F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110072-7583-4A01-AB72-1B08C821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E61CA9-8827-476F-A2C1-7F9DB6BC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6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DDE31-4B5C-4B07-9B08-61D98D8A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A47B1D-F3A7-4B4A-893C-12A0E46E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771C6C-F882-452A-98DE-77ADF957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5E5439-7233-4088-BD1E-A3206C07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833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D641C5-3E2F-420D-B063-A9697973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310DA4-FEE2-4EF1-9857-5F41E3F9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42B26D-9E41-475F-B7BB-8B9BBB28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66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B1AAA-260B-424D-ACFD-5F012623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1DE806-0363-4F94-95BC-11C57526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C4342B-3D12-4009-805F-9C221723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69CF91-1BB8-41C4-AF5E-E56536A3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0683E8-3E54-48E6-91FA-EEDE06E4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B893BF-0374-4112-94E0-A9B63DD5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432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81179-296C-46C0-85F4-894387F7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A553D0-BFD0-459D-BF6F-A9788EF13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D1AC7C-33A6-4EAF-9F7E-CA076CF97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A5FE0F-0580-4991-9141-5B350956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33168D-1B52-471E-88AD-97145B83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5B24F2-3D06-4E67-8A1A-0E4F0424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32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A18066-8374-4BB0-8431-31B28594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1B3B-99A6-41F2-B890-D652C548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3EE758-14F1-4E32-B83A-56EE1BAAE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449B-DEA8-4DC6-9B79-07621BE00A51}" type="datetimeFigureOut">
              <a:rPr lang="nl-BE" smtClean="0"/>
              <a:t>18/08/2019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5D1EA-C63F-4E95-95BF-DA6BA350E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DCB484-851F-4AB4-B8F6-B1B5771DF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35C7-A00B-442A-8B04-CB29483EE7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5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46A453-29F0-448A-BEC5-873648732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r="-1" b="411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4"/>
    </mc:Choice>
    <mc:Fallback>
      <p:transition spd="slow" advTm="84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35D1D5-F37C-4FBA-8E80-78AAA53BD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" b="179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5"/>
    </mc:Choice>
    <mc:Fallback>
      <p:transition spd="slow" advTm="54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502B82-F4A7-4618-92A8-4B3A99285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0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2"/>
    </mc:Choice>
    <mc:Fallback>
      <p:transition spd="slow" advTm="80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C9409A-3B48-44BD-837A-AAF14961E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6"/>
    </mc:Choice>
    <mc:Fallback>
      <p:transition spd="slow" advTm="79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BF415A-7F6D-4568-A492-76AC0B262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1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0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4"/>
    </mc:Choice>
    <mc:Fallback>
      <p:transition spd="slow" advTm="92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0D6A67-8E05-4050-B3E9-1C51B77AC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8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385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6"/>
    </mc:Choice>
    <mc:Fallback>
      <p:transition spd="slow" advTm="72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63BEAF-C374-4F6D-9E90-3B9869074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0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1"/>
    </mc:Choice>
    <mc:Fallback>
      <p:transition spd="slow" advTm="67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EEDED6-6DF8-422D-8F4C-D75317620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r="-1" b="1426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5"/>
    </mc:Choice>
    <mc:Fallback>
      <p:transition spd="slow" advTm="73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FF73059-F977-41C1-8A71-2B716F13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-1" b="2155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5"/>
    </mc:Choice>
    <mc:Fallback>
      <p:transition spd="slow" advTm="7665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Daems</dc:creator>
  <cp:lastModifiedBy>Jan Daems</cp:lastModifiedBy>
  <cp:revision>3</cp:revision>
  <dcterms:created xsi:type="dcterms:W3CDTF">2019-08-12T09:03:12Z</dcterms:created>
  <dcterms:modified xsi:type="dcterms:W3CDTF">2019-08-18T09:19:28Z</dcterms:modified>
</cp:coreProperties>
</file>